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86" r:id="rId2"/>
    <p:sldId id="293" r:id="rId3"/>
    <p:sldId id="291" r:id="rId4"/>
    <p:sldId id="292" r:id="rId5"/>
    <p:sldId id="282" r:id="rId6"/>
    <p:sldId id="280" r:id="rId7"/>
    <p:sldId id="281" r:id="rId8"/>
    <p:sldId id="283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  <a:srgbClr val="FF0000"/>
    <a:srgbClr val="CC6600"/>
    <a:srgbClr val="FF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1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E45F84-DF19-4DF9-8AE2-AFA0352E47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571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7B4B4-5C73-44EC-9D5C-E46C13ABFF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67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73B10-6B85-48C1-A744-9D01FBD733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4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326EF-EA95-4BA0-BF97-6969C2B914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87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951F2-FB29-4AAD-818F-996397AEE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92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72550-6326-4756-8422-84D192811E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170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EE311-11F0-45A1-A751-A18B2633E8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99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5CD63-A642-437B-9021-ECA0C659FA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878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BAE85-CB7F-426B-86E7-7BE6BC46FE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93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D3424-161B-4A5F-9F85-4B07F767DE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685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A44BD-8274-47FF-A893-7ACAAF4F0F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9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D1253-7A45-43B2-B5A2-A88876BE76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5407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672391-03AB-46E0-B662-364AA406E5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143000"/>
          </a:xfrm>
        </p:spPr>
        <p:txBody>
          <a:bodyPr/>
          <a:lstStyle/>
          <a:p>
            <a:r>
              <a:rPr lang="en-US" altLang="en-US" sz="4000" dirty="0" smtClean="0">
                <a:solidFill>
                  <a:srgbClr val="7030A0"/>
                </a:solidFill>
              </a:rPr>
              <a:t>Me llamo __________ Clase 701 </a:t>
            </a:r>
            <a:br>
              <a:rPr lang="en-US" altLang="en-US" sz="4000" dirty="0" smtClean="0">
                <a:solidFill>
                  <a:srgbClr val="7030A0"/>
                </a:solidFill>
              </a:rPr>
            </a:br>
            <a:r>
              <a:rPr lang="en-US" altLang="en-US" sz="4000" dirty="0" smtClean="0">
                <a:solidFill>
                  <a:srgbClr val="7030A0"/>
                </a:solidFill>
              </a:rPr>
              <a:t>La fecha es el 27 de </a:t>
            </a:r>
            <a:r>
              <a:rPr lang="en-US" altLang="en-US" sz="4000" dirty="0" err="1" smtClean="0">
                <a:solidFill>
                  <a:srgbClr val="7030A0"/>
                </a:solidFill>
              </a:rPr>
              <a:t>febrero</a:t>
            </a:r>
            <a:r>
              <a:rPr lang="en-US" altLang="en-US" sz="4000" dirty="0" smtClean="0">
                <a:solidFill>
                  <a:srgbClr val="7030A0"/>
                </a:solidFill>
              </a:rPr>
              <a:t> del 2018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15400" cy="525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Proposito</a:t>
            </a:r>
            <a:r>
              <a:rPr lang="en-US" altLang="en-US" dirty="0" smtClean="0">
                <a:solidFill>
                  <a:srgbClr val="FF0000"/>
                </a:solidFill>
              </a:rPr>
              <a:t> 41: </a:t>
            </a:r>
            <a:r>
              <a:rPr lang="en-US" altLang="en-US" dirty="0" smtClean="0"/>
              <a:t>¿</a:t>
            </a:r>
            <a:r>
              <a:rPr lang="en-US" altLang="en-US" dirty="0" err="1" smtClean="0"/>
              <a:t>Cuantos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jugadores</a:t>
            </a:r>
            <a:r>
              <a:rPr lang="en-US" altLang="en-US" dirty="0" smtClean="0"/>
              <a:t> hay </a:t>
            </a:r>
            <a:r>
              <a:rPr lang="en-US" altLang="en-US" dirty="0" err="1" smtClean="0"/>
              <a:t>en</a:t>
            </a:r>
            <a:r>
              <a:rPr lang="en-US" altLang="en-US" dirty="0" smtClean="0"/>
              <a:t> un </a:t>
            </a:r>
            <a:r>
              <a:rPr lang="en-US" altLang="en-US" dirty="0" err="1" smtClean="0"/>
              <a:t>equipo</a:t>
            </a:r>
            <a:r>
              <a:rPr lang="en-US" altLang="en-US" dirty="0" smtClean="0"/>
              <a:t> de </a:t>
            </a:r>
            <a:r>
              <a:rPr lang="en-US" altLang="en-US" dirty="0" err="1" smtClean="0"/>
              <a:t>futbol</a:t>
            </a:r>
            <a:r>
              <a:rPr lang="en-US" altLang="en-US" dirty="0" smtClean="0"/>
              <a:t>?</a:t>
            </a:r>
          </a:p>
          <a:p>
            <a:pPr marL="0" indent="0"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L.O: to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practice</a:t>
            </a:r>
            <a:r>
              <a:rPr lang="es-ES_tradnl" altLang="en-US" dirty="0" smtClean="0">
                <a:solidFill>
                  <a:srgbClr val="00B050"/>
                </a:solidFill>
              </a:rPr>
              <a:t> soccer </a:t>
            </a:r>
            <a:r>
              <a:rPr lang="es-ES_tradnl" altLang="en-US" dirty="0" err="1" smtClean="0">
                <a:solidFill>
                  <a:srgbClr val="00B050"/>
                </a:solidFill>
              </a:rPr>
              <a:t>vocabulary</a:t>
            </a:r>
            <a:endParaRPr lang="es-ES_tradnl" altLang="en-US" dirty="0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</a:pPr>
            <a:r>
              <a:rPr lang="en-US" altLang="en-US" dirty="0" err="1" smtClean="0">
                <a:solidFill>
                  <a:srgbClr val="FF0000"/>
                </a:solidFill>
              </a:rPr>
              <a:t>Actividad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Inicial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/>
            <a:r>
              <a:rPr lang="en-US" altLang="en-US" dirty="0" smtClean="0"/>
              <a:t>WORKBOOK</a:t>
            </a:r>
          </a:p>
          <a:p>
            <a:pPr marL="0" indent="0">
              <a:buFontTx/>
              <a:buNone/>
            </a:pPr>
            <a:r>
              <a:rPr lang="en-US" altLang="en-US" dirty="0" smtClean="0"/>
              <a:t>	-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p. 5.3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4581525"/>
            <a:ext cx="533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26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t="-88" r="16837" b="633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295400" y="1447800"/>
            <a:ext cx="35052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endParaRPr lang="es-ES_tradnl" altLang="en-US" sz="2000" b="1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000" b="1">
                <a:solidFill>
                  <a:schemeClr val="accent2"/>
                </a:solidFill>
              </a:rPr>
              <a:t>To score a goal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5257800" y="2667000"/>
            <a:ext cx="114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019800" y="2667000"/>
            <a:ext cx="3810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400800" y="2684463"/>
            <a:ext cx="27432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Bloquear </a:t>
            </a:r>
            <a:r>
              <a:rPr lang="en-US" altLang="en-US" sz="1800"/>
              <a:t>(to block)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362700" y="3429000"/>
            <a:ext cx="5715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391400" y="4572000"/>
            <a:ext cx="3810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58000" y="3516313"/>
            <a:ext cx="22860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entrar </a:t>
            </a:r>
            <a:r>
              <a:rPr lang="en-US" altLang="en-US" sz="1800"/>
              <a:t>(to enter)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705600" y="4572000"/>
            <a:ext cx="1066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295900" y="4953000"/>
            <a:ext cx="6477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086600" y="4800600"/>
            <a:ext cx="281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marcar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(to score a goal)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7315200" y="5715000"/>
            <a:ext cx="1066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315200" y="5715000"/>
            <a:ext cx="4572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991100" y="5867400"/>
            <a:ext cx="281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aplaudir </a:t>
            </a:r>
            <a:r>
              <a:rPr lang="en-US" altLang="en-US" sz="1800"/>
              <a:t>(to applaud)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477000" y="3429000"/>
            <a:ext cx="3810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6017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5" r="17215" b="7832"/>
          <a:stretch/>
        </p:blipFill>
        <p:spPr bwMode="auto">
          <a:xfrm>
            <a:off x="0" y="-304800"/>
            <a:ext cx="9144000" cy="70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3767138" y="685800"/>
            <a:ext cx="25574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El uniforme</a:t>
            </a:r>
          </a:p>
        </p:txBody>
      </p:sp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2209800" y="1458913"/>
            <a:ext cx="21336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93925" y="2647950"/>
            <a:ext cx="1768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jersey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84725" y="3562350"/>
            <a:ext cx="1768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shorts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19200" y="4933950"/>
            <a:ext cx="1768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long socks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0" y="5638800"/>
            <a:ext cx="1768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cleats</a:t>
            </a:r>
          </a:p>
        </p:txBody>
      </p:sp>
    </p:spTree>
    <p:extLst>
      <p:ext uri="{BB962C8B-B14F-4D97-AF65-F5344CB8AC3E}">
        <p14:creationId xmlns:p14="http://schemas.microsoft.com/office/powerpoint/2010/main" val="71792119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7400" y="-76200"/>
            <a:ext cx="13282613" cy="746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229600" y="3124200"/>
            <a:ext cx="685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153400" y="3581400"/>
            <a:ext cx="1066800" cy="38100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Arrow Connector 4"/>
          <p:cNvCxnSpPr>
            <a:stCxn id="6" idx="0"/>
          </p:cNvCxnSpPr>
          <p:nvPr/>
        </p:nvCxnSpPr>
        <p:spPr>
          <a:xfrm flipH="1" flipV="1">
            <a:off x="8305800" y="2667000"/>
            <a:ext cx="2667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8572500" y="3962400"/>
            <a:ext cx="114300" cy="4572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7" name="TextBox 11"/>
          <p:cNvSpPr txBox="1">
            <a:spLocks noChangeArrowheads="1"/>
          </p:cNvSpPr>
          <p:nvPr/>
        </p:nvSpPr>
        <p:spPr bwMode="auto">
          <a:xfrm>
            <a:off x="4583113" y="533400"/>
            <a:ext cx="4103687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00B050"/>
                </a:solidFill>
              </a:rPr>
              <a:t>Algunos colores….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1524000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33600" y="2133600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62400" y="1447800"/>
            <a:ext cx="990600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Yellow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24400" y="2590800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gray</a:t>
            </a:r>
            <a:endParaRPr lang="en-US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29200" y="4114800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11575" y="4419600"/>
            <a:ext cx="990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03463" y="4038600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brown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1200" y="4953000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4400" y="4800600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325" y="3521075"/>
            <a:ext cx="990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orange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6200" y="6027738"/>
            <a:ext cx="8077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</a:rPr>
              <a:t>NOTE: </a:t>
            </a:r>
            <a:r>
              <a:rPr lang="en-US" altLang="en-US" sz="2400"/>
              <a:t>In the case of uniforms, colors are adjectives.  Therefore, they must agree in gender and number.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43575" y="1263650"/>
            <a:ext cx="1343025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accent4"/>
                </a:solidFill>
              </a:rPr>
              <a:t>celeste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65925" y="1276350"/>
            <a:ext cx="1768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B0F0"/>
                </a:solidFill>
              </a:rPr>
              <a:t>light blue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7772400" y="2362200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each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8229600" y="4343400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70C0"/>
                </a:solidFill>
              </a:rPr>
              <a:t>own</a:t>
            </a:r>
          </a:p>
        </p:txBody>
      </p:sp>
    </p:spTree>
    <p:extLst>
      <p:ext uri="{BB962C8B-B14F-4D97-AF65-F5344CB8AC3E}">
        <p14:creationId xmlns:p14="http://schemas.microsoft.com/office/powerpoint/2010/main" val="356779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2" t="1389" r="13470" b="7291"/>
          <a:stretch/>
        </p:blipFill>
        <p:spPr bwMode="auto">
          <a:xfrm>
            <a:off x="0" y="101600"/>
            <a:ext cx="9144000" cy="668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24000" y="3962400"/>
            <a:ext cx="3581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latin typeface="Times New Roman" pitchFamily="18" charset="0"/>
                <a:cs typeface="Times New Roman" pitchFamily="18" charset="0"/>
              </a:rPr>
              <a:t>So sad! Im so sorry!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81400" y="4953000"/>
            <a:ext cx="3581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latin typeface="Times New Roman" pitchFamily="18" charset="0"/>
                <a:cs typeface="Times New Roman" pitchFamily="18" charset="0"/>
              </a:rPr>
              <a:t>What do you think?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29200" y="5649913"/>
            <a:ext cx="3581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latin typeface="Times New Roman" pitchFamily="18" charset="0"/>
                <a:cs typeface="Times New Roman" pitchFamily="18" charset="0"/>
              </a:rPr>
              <a:t>What do you think of the team?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47800" y="6411913"/>
            <a:ext cx="6096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>
                <a:latin typeface="Times New Roman" pitchFamily="18" charset="0"/>
                <a:cs typeface="Times New Roman" pitchFamily="18" charset="0"/>
              </a:rPr>
              <a:t>I think the team is fantastic. It always wins.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http://sports.inquirer.net/files/2014/07/james-rodrigu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0263" y="762000"/>
            <a:ext cx="532606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4" descr="http://www.experts-du-sport.be/wp-content/uploads/2014/06/neym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762000"/>
            <a:ext cx="3808413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latin typeface="+mn-lt"/>
              </a:rPr>
              <a:t>¿</a:t>
            </a:r>
            <a:r>
              <a:rPr lang="en-US" sz="3600" dirty="0" err="1" smtClean="0">
                <a:latin typeface="+mn-lt"/>
              </a:rPr>
              <a:t>Que</a:t>
            </a:r>
            <a:r>
              <a:rPr lang="en-US" sz="3600" dirty="0" smtClean="0">
                <a:latin typeface="+mn-lt"/>
              </a:rPr>
              <a:t> </a:t>
            </a:r>
            <a:r>
              <a:rPr lang="en-US" sz="3600" dirty="0" err="1" smtClean="0">
                <a:latin typeface="+mn-lt"/>
              </a:rPr>
              <a:t>tiene</a:t>
            </a:r>
            <a:r>
              <a:rPr lang="en-US" sz="3600" dirty="0" smtClean="0">
                <a:latin typeface="+mn-lt"/>
              </a:rPr>
              <a:t> el </a:t>
            </a:r>
            <a:r>
              <a:rPr lang="en-US" sz="3600" dirty="0" err="1" smtClean="0">
                <a:latin typeface="+mn-lt"/>
              </a:rPr>
              <a:t>uniforme</a:t>
            </a:r>
            <a:r>
              <a:rPr lang="en-US" sz="3600" dirty="0" smtClean="0">
                <a:latin typeface="+mn-lt"/>
              </a:rPr>
              <a:t> del </a:t>
            </a:r>
            <a:r>
              <a:rPr lang="en-US" sz="3600" dirty="0" err="1" smtClean="0">
                <a:latin typeface="+mn-lt"/>
              </a:rPr>
              <a:t>equipo</a:t>
            </a:r>
            <a:r>
              <a:rPr lang="en-US" sz="3600" dirty="0" smtClean="0">
                <a:latin typeface="+mn-lt"/>
              </a:rPr>
              <a:t> de….</a:t>
            </a:r>
            <a:endParaRPr lang="en-US" sz="3600" dirty="0">
              <a:latin typeface="+mn-lt"/>
            </a:endParaRPr>
          </a:p>
        </p:txBody>
      </p:sp>
      <p:sp>
        <p:nvSpPr>
          <p:cNvPr id="3077" name="TextBox 2"/>
          <p:cNvSpPr txBox="1">
            <a:spLocks noChangeArrowheads="1"/>
          </p:cNvSpPr>
          <p:nvPr/>
        </p:nvSpPr>
        <p:spPr bwMode="auto">
          <a:xfrm>
            <a:off x="76200" y="401955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FF0000"/>
                </a:solidFill>
              </a:rPr>
              <a:t>Colombia?</a:t>
            </a:r>
          </a:p>
        </p:txBody>
      </p:sp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2438400" y="40386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70C0"/>
                </a:solidFill>
              </a:rPr>
              <a:t>Argentina?</a:t>
            </a:r>
          </a:p>
        </p:txBody>
      </p:sp>
      <p:pic>
        <p:nvPicPr>
          <p:cNvPr id="3079" name="Picture 16" descr="http://ea-cdn.voxmedia.com/production/sbnation-world-cup-preview-2014/images/teams/group-d/costarica-player-1-51ddeb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762000"/>
            <a:ext cx="3276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http://www.footballkitnews.com/wp-content/uploads/2013/11/Lionel-Messi-Argentina-2014-Ki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0"/>
            <a:ext cx="2438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TextBox 16"/>
          <p:cNvSpPr txBox="1">
            <a:spLocks noChangeArrowheads="1"/>
          </p:cNvSpPr>
          <p:nvPr/>
        </p:nvSpPr>
        <p:spPr bwMode="auto">
          <a:xfrm>
            <a:off x="4648200" y="401955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Costa Rica?</a:t>
            </a:r>
          </a:p>
        </p:txBody>
      </p:sp>
      <p:sp>
        <p:nvSpPr>
          <p:cNvPr id="3082" name="TextBox 17"/>
          <p:cNvSpPr txBox="1">
            <a:spLocks noChangeArrowheads="1"/>
          </p:cNvSpPr>
          <p:nvPr/>
        </p:nvSpPr>
        <p:spPr bwMode="auto">
          <a:xfrm>
            <a:off x="7391400" y="40386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B050"/>
                </a:solidFill>
              </a:rPr>
              <a:t>Brazil?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8263" y="4343400"/>
            <a:ext cx="90757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FF0000"/>
                </a:solidFill>
              </a:rPr>
              <a:t>El </a:t>
            </a:r>
            <a:r>
              <a:rPr lang="en-US" altLang="en-US" sz="2000" b="1" dirty="0" err="1">
                <a:solidFill>
                  <a:srgbClr val="FF0000"/>
                </a:solidFill>
              </a:rPr>
              <a:t>uniforme</a:t>
            </a:r>
            <a:r>
              <a:rPr lang="en-US" altLang="en-US" sz="2000" b="1" dirty="0">
                <a:solidFill>
                  <a:srgbClr val="FF0000"/>
                </a:solidFill>
              </a:rPr>
              <a:t> de Colombia </a:t>
            </a:r>
            <a:r>
              <a:rPr lang="en-US" altLang="en-US" sz="2000" b="1" dirty="0" err="1">
                <a:solidFill>
                  <a:srgbClr val="FF0000"/>
                </a:solidFill>
              </a:rPr>
              <a:t>tiene</a:t>
            </a:r>
            <a:r>
              <a:rPr lang="en-U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 err="1">
                <a:solidFill>
                  <a:srgbClr val="FF0000"/>
                </a:solidFill>
              </a:rPr>
              <a:t>unA</a:t>
            </a:r>
            <a:r>
              <a:rPr lang="en-U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 err="1">
                <a:solidFill>
                  <a:srgbClr val="FF0000"/>
                </a:solidFill>
              </a:rPr>
              <a:t>camiseta</a:t>
            </a:r>
            <a:r>
              <a:rPr lang="en-U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 err="1">
                <a:solidFill>
                  <a:srgbClr val="FF0000"/>
                </a:solidFill>
              </a:rPr>
              <a:t>amarillA</a:t>
            </a:r>
            <a:r>
              <a:rPr lang="en-US" altLang="en-US" sz="2000" b="1" dirty="0">
                <a:solidFill>
                  <a:srgbClr val="FF0000"/>
                </a:solidFill>
              </a:rPr>
              <a:t> y </a:t>
            </a:r>
            <a:r>
              <a:rPr lang="en-US" altLang="en-US" sz="2000" b="1" dirty="0" err="1">
                <a:solidFill>
                  <a:srgbClr val="FF0000"/>
                </a:solidFill>
              </a:rPr>
              <a:t>azul</a:t>
            </a:r>
            <a:r>
              <a:rPr lang="en-US" altLang="en-US" sz="2000" b="1" dirty="0">
                <a:solidFill>
                  <a:srgbClr val="FF0000"/>
                </a:solidFill>
              </a:rPr>
              <a:t>, un </a:t>
            </a:r>
            <a:r>
              <a:rPr lang="en-US" altLang="en-US" sz="2000" b="1" dirty="0" err="1">
                <a:solidFill>
                  <a:srgbClr val="FF0000"/>
                </a:solidFill>
              </a:rPr>
              <a:t>pantalon</a:t>
            </a:r>
            <a:r>
              <a:rPr lang="en-U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 err="1">
                <a:solidFill>
                  <a:srgbClr val="FF0000"/>
                </a:solidFill>
              </a:rPr>
              <a:t>cortO</a:t>
            </a:r>
            <a:r>
              <a:rPr lang="en-U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 err="1">
                <a:solidFill>
                  <a:srgbClr val="FF0000"/>
                </a:solidFill>
              </a:rPr>
              <a:t>blancO</a:t>
            </a:r>
            <a:r>
              <a:rPr lang="en-US" altLang="en-US" sz="2000" b="1" dirty="0">
                <a:solidFill>
                  <a:srgbClr val="FF0000"/>
                </a:solidFill>
              </a:rPr>
              <a:t> y </a:t>
            </a:r>
            <a:r>
              <a:rPr lang="en-US" altLang="en-US" sz="2000" b="1" dirty="0" err="1">
                <a:solidFill>
                  <a:srgbClr val="FF0000"/>
                </a:solidFill>
              </a:rPr>
              <a:t>calcetines</a:t>
            </a:r>
            <a:r>
              <a:rPr lang="en-US" altLang="en-US" sz="2000" b="1" dirty="0">
                <a:solidFill>
                  <a:srgbClr val="FF0000"/>
                </a:solidFill>
              </a:rPr>
              <a:t> largos </a:t>
            </a:r>
            <a:r>
              <a:rPr lang="en-US" altLang="en-US" sz="2000" b="1" dirty="0" err="1">
                <a:solidFill>
                  <a:srgbClr val="FF0000"/>
                </a:solidFill>
              </a:rPr>
              <a:t>blancOS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60198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Copia</a:t>
            </a:r>
            <a:r>
              <a:rPr lang="en-US" dirty="0" smtClean="0"/>
              <a:t> la </a:t>
            </a:r>
            <a:r>
              <a:rPr lang="en-US" dirty="0" err="1" smtClean="0"/>
              <a:t>tabla</a:t>
            </a:r>
            <a:r>
              <a:rPr lang="en-US" dirty="0" smtClean="0"/>
              <a:t> del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</a:t>
            </a:r>
            <a:r>
              <a:rPr lang="en-US" dirty="0" smtClean="0"/>
              <a:t> p. 164. </a:t>
            </a:r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marL="0" indent="0" algn="ctr">
              <a:buFontTx/>
              <a:buNone/>
              <a:defRPr/>
            </a:pPr>
            <a:r>
              <a:rPr lang="en-US" sz="4800" dirty="0" err="1" smtClean="0">
                <a:solidFill>
                  <a:srgbClr val="FF0000"/>
                </a:solidFill>
              </a:rPr>
              <a:t>Tarea</a:t>
            </a:r>
            <a:r>
              <a:rPr lang="en-US" sz="4800" dirty="0" smtClean="0">
                <a:solidFill>
                  <a:srgbClr val="FF0000"/>
                </a:solidFill>
              </a:rPr>
              <a:t> # 41</a:t>
            </a:r>
          </a:p>
          <a:p>
            <a:pPr>
              <a:defRPr/>
            </a:pPr>
            <a:r>
              <a:rPr lang="en-US" dirty="0" smtClean="0"/>
              <a:t>TEXTBOOK:</a:t>
            </a:r>
          </a:p>
          <a:p>
            <a:pPr lvl="1">
              <a:defRPr/>
            </a:pPr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</a:t>
            </a:r>
            <a:r>
              <a:rPr lang="en-US" u="sng" dirty="0" smtClean="0"/>
              <a:t>2-3</a:t>
            </a:r>
            <a:r>
              <a:rPr lang="en-US" dirty="0" smtClean="0"/>
              <a:t> </a:t>
            </a:r>
            <a:r>
              <a:rPr lang="en-US" dirty="0"/>
              <a:t>p. </a:t>
            </a:r>
            <a:r>
              <a:rPr lang="en-US" dirty="0" smtClean="0"/>
              <a:t>164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808163"/>
          <a:ext cx="6096000" cy="101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95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Correcto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4" marB="45734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Incorrecto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34" marB="45734">
                    <a:solidFill>
                      <a:srgbClr val="FF6600"/>
                    </a:solidFill>
                  </a:tcPr>
                </a:tc>
              </a:tr>
              <a:tr h="640281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T="45734" marB="45734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4" marB="45734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en-US" sz="3600" smtClean="0"/>
              <a:t>TEACHER ORAL PARTS, ej. 1 p. 164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9067800" cy="4525963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 altLang="en-US" smtClean="0"/>
              <a:t>El jugador mete un gol cuando el balon no entra en la porteria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Los jugadores vuelven al campo despues del partido.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Los jugadores forman un equipo.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Un equipo pierde y el otro gana.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La jugadora puede lanzar el balon con el pie.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Los aficionados juegan en el partido</a:t>
            </a:r>
          </a:p>
          <a:p>
            <a:pPr marL="514350" indent="-514350">
              <a:buFontTx/>
              <a:buAutoNum type="arabicPeriod"/>
            </a:pPr>
            <a:r>
              <a:rPr lang="en-US" altLang="en-US" smtClean="0"/>
              <a:t>Cuando juegan futbol en los paises hispanos, los jugadores no pueden tocar el balon con las manos.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3470</TotalTime>
  <Words>280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Me llamo __________ Clase 701  La fecha es el 27 de febrero del 2018</vt:lpstr>
      <vt:lpstr>PowerPoint Presentation</vt:lpstr>
      <vt:lpstr>PowerPoint Presentation</vt:lpstr>
      <vt:lpstr>PowerPoint Presentation</vt:lpstr>
      <vt:lpstr>PowerPoint Presentation</vt:lpstr>
      <vt:lpstr>¿Que tiene el uniforme del equipo de….</vt:lpstr>
      <vt:lpstr>Practica</vt:lpstr>
      <vt:lpstr>TEACHER ORAL PARTS, ej. 1 p. 164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Clase 7 IM La fecha es el 4 de noviembre del 2010</dc:title>
  <dc:creator>Helen Zumaeta</dc:creator>
  <cp:lastModifiedBy>Helen Zumaeta</cp:lastModifiedBy>
  <cp:revision>66</cp:revision>
  <cp:lastPrinted>2016-01-28T13:43:13Z</cp:lastPrinted>
  <dcterms:created xsi:type="dcterms:W3CDTF">2010-11-01T18:38:52Z</dcterms:created>
  <dcterms:modified xsi:type="dcterms:W3CDTF">2018-02-27T15:25:40Z</dcterms:modified>
</cp:coreProperties>
</file>